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6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1AA4454-B5A2-4BFC-A1EA-033E84D861E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CC3A23F-6269-4F0B-BEBA-98B0545E5E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inenet.com/sexually_transmitted_diseases_stds_in_women/article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just a myth.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Sexually Transmitted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Oral herpes affects 100 million Americans</a:t>
            </a:r>
          </a:p>
          <a:p>
            <a:r>
              <a:rPr lang="en-US" dirty="0" smtClean="0"/>
              <a:t>Genital herpes affects 45 million Americans</a:t>
            </a:r>
          </a:p>
          <a:p>
            <a:r>
              <a:rPr lang="en-US" dirty="0" smtClean="0"/>
              <a:t>Sores present indicate a person is highly contagious</a:t>
            </a:r>
          </a:p>
          <a:p>
            <a:r>
              <a:rPr lang="en-US" dirty="0" smtClean="0"/>
              <a:t>Condoms can minimize the risk, but do not prevent transmission!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1219200"/>
            <a:ext cx="4482059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28" y="1219200"/>
            <a:ext cx="4630271" cy="3454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6113252" cy="3342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52" y="3795713"/>
            <a:ext cx="3048677" cy="30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Caused by a virus called Human Papillomavirus (HPV)</a:t>
            </a:r>
          </a:p>
          <a:p>
            <a:r>
              <a:rPr lang="en-US" dirty="0" smtClean="0"/>
              <a:t>More than 100 types of HPV, half cause genital infections</a:t>
            </a:r>
          </a:p>
          <a:p>
            <a:r>
              <a:rPr lang="en-US" dirty="0" smtClean="0"/>
              <a:t>Most common viral STD in in the U.S.</a:t>
            </a:r>
          </a:p>
          <a:p>
            <a:r>
              <a:rPr lang="en-US" dirty="0" smtClean="0"/>
              <a:t>Vaccine available to prevent some types of HPV, named Gardasil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Warts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066800"/>
            <a:ext cx="4495800" cy="3371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Warts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810000" cy="284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3584275"/>
            <a:ext cx="5257800" cy="3273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3777704"/>
            <a:ext cx="3473824" cy="30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Viral hepatitis affects the function of the liver. </a:t>
            </a:r>
          </a:p>
          <a:p>
            <a:r>
              <a:rPr lang="en-US" dirty="0" smtClean="0"/>
              <a:t>It is better known as Hepatitis A, Hepatitis B, and Hepatitis C. </a:t>
            </a:r>
          </a:p>
          <a:p>
            <a:r>
              <a:rPr lang="en-US" dirty="0" smtClean="0"/>
              <a:t>Each of these strains is different.</a:t>
            </a:r>
          </a:p>
          <a:p>
            <a:r>
              <a:rPr lang="en-US" dirty="0" smtClean="0"/>
              <a:t>Hepatitis A is common and often transmitted through sexual activity or sharing of needles. The treatment includes bed rest and plenty of fluids. The virus usually takes its course in a matter of weeks or months.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2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Hepatitis B is often transmitted through sharing of needles, sexual activity, or bodily fluid. Hepatitis B usually runs its course much like Hepatitis A. However, it can become chronic and require treatment with antivirals.</a:t>
            </a:r>
          </a:p>
          <a:p>
            <a:r>
              <a:rPr lang="en-US" dirty="0" smtClean="0"/>
              <a:t>Hepatitis C is the most health-threatening and, therefore, has captured the attention of the health officials in the United States. It is transmitted most commonly through needle-sharing by infected users. Hepatitis C causes half of all liver cancers and is the most common reason for liver transplants.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6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7491456" cy="49221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27" y="4419601"/>
            <a:ext cx="301117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929"/>
            <a:ext cx="2833327" cy="44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4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1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Caused by Chlamydia trachomatis (bacterial microorganism) </a:t>
            </a:r>
          </a:p>
          <a:p>
            <a:r>
              <a:rPr lang="en-US" dirty="0" smtClean="0"/>
              <a:t>Causes a diverse group of genital infections</a:t>
            </a:r>
          </a:p>
          <a:p>
            <a:r>
              <a:rPr lang="en-US" dirty="0" smtClean="0"/>
              <a:t>Common cause of preventable blindness</a:t>
            </a:r>
          </a:p>
          <a:p>
            <a:r>
              <a:rPr lang="en-US" dirty="0" smtClean="0"/>
              <a:t>Most common bacterial STD in the United States.</a:t>
            </a:r>
          </a:p>
          <a:p>
            <a:r>
              <a:rPr lang="en-US" dirty="0" smtClean="0"/>
              <a:t>Chlamydia causes PID, pelvic inflammatory disease. PID can cause infertility.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Chlamydia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6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5" y="3040062"/>
            <a:ext cx="2905125" cy="1571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Chlamydia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3177168"/>
            <a:ext cx="4849906" cy="369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" y="914400"/>
            <a:ext cx="3296829" cy="2262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29" y="609600"/>
            <a:ext cx="3372671" cy="38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lets break down the term, Sexually Transmitted Diseases. </a:t>
            </a:r>
          </a:p>
          <a:p>
            <a:r>
              <a:rPr lang="en-US" dirty="0" smtClean="0"/>
              <a:t>Sexually is through the process of sexual acts or intercourse. </a:t>
            </a:r>
          </a:p>
          <a:p>
            <a:r>
              <a:rPr lang="en-US" dirty="0" smtClean="0"/>
              <a:t>Transmitted is transferred, passed or given to another person.</a:t>
            </a:r>
          </a:p>
          <a:p>
            <a:r>
              <a:rPr lang="en-US" dirty="0" smtClean="0"/>
              <a:t>Diseases are any abnormal condition affecting the body.</a:t>
            </a:r>
          </a:p>
          <a:p>
            <a:r>
              <a:rPr lang="en-US" dirty="0" smtClean="0"/>
              <a:t>All together, we have an abnormal condition that is given to another person during sex.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Sexually Transmitted Diseases? (STDs)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Referred to in slang as “the clap”.</a:t>
            </a:r>
            <a:endParaRPr lang="en-US" dirty="0"/>
          </a:p>
          <a:p>
            <a:r>
              <a:rPr lang="en-US" dirty="0" smtClean="0"/>
              <a:t>Second most reported condition, trailing Chlamydia. </a:t>
            </a:r>
          </a:p>
          <a:p>
            <a:r>
              <a:rPr lang="en-US" dirty="0" smtClean="0"/>
              <a:t>More than 700,000 new cases are reported each year. </a:t>
            </a:r>
          </a:p>
          <a:p>
            <a:r>
              <a:rPr lang="en-US" dirty="0" smtClean="0"/>
              <a:t>Male symptoms include cloudy discharge and burning urination. </a:t>
            </a:r>
          </a:p>
          <a:p>
            <a:r>
              <a:rPr lang="en-US" dirty="0" smtClean="0"/>
              <a:t>Female symptoms include vaginal discharge and burning urination.</a:t>
            </a:r>
          </a:p>
          <a:p>
            <a:r>
              <a:rPr lang="en-US" dirty="0" smtClean="0"/>
              <a:t>Treatment includes a round of antibiotics for the person and their partners.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Gonorrhea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2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1295399"/>
            <a:ext cx="5305425" cy="266656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3352800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Gonorrhea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9152"/>
            <a:ext cx="4140200" cy="377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403600"/>
            <a:ext cx="5003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4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Any inflammation of the urethra except those caused by Gonorrhea.</a:t>
            </a:r>
          </a:p>
          <a:p>
            <a:r>
              <a:rPr lang="en-US" dirty="0" smtClean="0"/>
              <a:t>Common among men, occurs more frequently than Gonorrhea.</a:t>
            </a:r>
          </a:p>
          <a:p>
            <a:r>
              <a:rPr lang="en-US" dirty="0" smtClean="0"/>
              <a:t>Produces urinary tract symptoms in men.</a:t>
            </a:r>
          </a:p>
          <a:p>
            <a:r>
              <a:rPr lang="en-US" dirty="0" smtClean="0"/>
              <a:t>Women carry the organisms that can cause NGU. </a:t>
            </a:r>
          </a:p>
          <a:p>
            <a:r>
              <a:rPr lang="en-US" dirty="0" smtClean="0"/>
              <a:t>Women are generally unaware until their male partner is diagnosed.</a:t>
            </a:r>
          </a:p>
          <a:p>
            <a:r>
              <a:rPr lang="en-US" dirty="0" smtClean="0"/>
              <a:t>Treatment includes antibiotics.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Nongonococcal</a:t>
            </a:r>
            <a:r>
              <a:rPr lang="en-US" dirty="0" smtClean="0"/>
              <a:t> Urethritis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8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87" y="2606675"/>
            <a:ext cx="1828800" cy="243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Nongonococcal</a:t>
            </a:r>
            <a:r>
              <a:rPr lang="en-US" dirty="0" smtClean="0"/>
              <a:t> Urethritis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3374571"/>
            <a:ext cx="4876800" cy="3483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1152525"/>
            <a:ext cx="31350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CDC planned to eliminate Syphilis in the U.S. near the end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century. However, the rates have recently risen.</a:t>
            </a:r>
          </a:p>
          <a:p>
            <a:r>
              <a:rPr lang="en-US" dirty="0" smtClean="0"/>
              <a:t>Includes primary, secondary, latent and tertiary phases. </a:t>
            </a:r>
          </a:p>
          <a:p>
            <a:r>
              <a:rPr lang="en-US" dirty="0" smtClean="0"/>
              <a:t>In the primary phase, a chancre (sore) appears and remains for 3-6 weeks. </a:t>
            </a:r>
          </a:p>
          <a:p>
            <a:r>
              <a:rPr lang="en-US" dirty="0" smtClean="0"/>
              <a:t>After the sore disappears, the disease progresses to the secondary phase.</a:t>
            </a:r>
          </a:p>
          <a:p>
            <a:r>
              <a:rPr lang="en-US" dirty="0" smtClean="0"/>
              <a:t>Secondary phase, 2-8 weeks after exposure, a skin rash appears. Usually the rash is on the palms of the hand and soles of the feet.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8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Secondary phase usually retreats within a few weeks, progressing to the latent phase.</a:t>
            </a:r>
          </a:p>
          <a:p>
            <a:r>
              <a:rPr lang="en-US" dirty="0" smtClean="0"/>
              <a:t>Latent stage can last for several years, with no symptoms. </a:t>
            </a:r>
          </a:p>
          <a:p>
            <a:r>
              <a:rPr lang="en-US" dirty="0" smtClean="0"/>
              <a:t>15% of individuals who are not treated, enter into the tertiary stage. This stage can result in death and occurs 10 to 20 years after the initial infection.</a:t>
            </a:r>
          </a:p>
          <a:p>
            <a:r>
              <a:rPr lang="en-US" dirty="0" smtClean="0"/>
              <a:t>Death usually results from heart failure, blindness, liver damage, skin ulcers and severe mental disturbance.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1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143"/>
            <a:ext cx="4933950" cy="37628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23493"/>
            <a:ext cx="3505201" cy="2125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1044442"/>
            <a:ext cx="3706906" cy="2108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771249"/>
            <a:ext cx="4267200" cy="41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4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Protozoa/Other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85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Caused by replacement of lactobacilli, the normal microorganism, with another type of microorganism, such as Mycoplasma bacteria. </a:t>
            </a:r>
          </a:p>
          <a:p>
            <a:r>
              <a:rPr lang="en-US" dirty="0" smtClean="0"/>
              <a:t>Moderate levels of these microorganisms is normal. If lactobacilli levels are decreased, other microorganisms can grow. </a:t>
            </a:r>
          </a:p>
          <a:p>
            <a:r>
              <a:rPr lang="en-US" dirty="0" smtClean="0"/>
              <a:t>Most common symptom is foul smelling vaginal discharge.</a:t>
            </a:r>
          </a:p>
          <a:p>
            <a:r>
              <a:rPr lang="en-US" dirty="0" smtClean="0"/>
              <a:t>Treatment is topical cream for females, no treatment for males.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</a:t>
            </a:r>
            <a:r>
              <a:rPr lang="en-US" dirty="0" err="1" smtClean="0"/>
              <a:t>Vaginosis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3317727" cy="57065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</a:t>
            </a:r>
            <a:r>
              <a:rPr lang="en-US" dirty="0" err="1" smtClean="0"/>
              <a:t>Vaginosis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7338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22" y="3086100"/>
            <a:ext cx="5756702" cy="37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9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actual definition of STD is: “infections that can be transferred from one person to another through any type of sexual contact.”</a:t>
            </a:r>
          </a:p>
          <a:p>
            <a:r>
              <a:rPr lang="en-US" dirty="0" smtClean="0"/>
              <a:t>Basically, an STD is no different from any other virus or bacteria you get, except in the manner in which you contract it.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STDs?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Commonly referred to as a yeast infection.</a:t>
            </a:r>
          </a:p>
          <a:p>
            <a:r>
              <a:rPr lang="en-US" dirty="0" smtClean="0"/>
              <a:t>75% of women will have at least one candidiasis infection in their lifetime.</a:t>
            </a:r>
          </a:p>
          <a:p>
            <a:r>
              <a:rPr lang="en-US" dirty="0" smtClean="0"/>
              <a:t>Similar to Bacterial </a:t>
            </a:r>
            <a:r>
              <a:rPr lang="en-US" dirty="0" err="1" smtClean="0"/>
              <a:t>Vaginosis</a:t>
            </a:r>
            <a:r>
              <a:rPr lang="en-US" dirty="0" smtClean="0"/>
              <a:t>, Candidiasis only occurs when an overgrowth of yeast is allowed to occur. </a:t>
            </a:r>
          </a:p>
          <a:p>
            <a:r>
              <a:rPr lang="en-US" dirty="0" smtClean="0"/>
              <a:t>Symptoms include a white, clumpy discharge, intense itching and soreness. </a:t>
            </a:r>
          </a:p>
          <a:p>
            <a:r>
              <a:rPr lang="en-US" dirty="0" smtClean="0"/>
              <a:t>Several treatments exist for Candidiasis, so it is important to visit your physician to determine which one is right for you.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18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20" y="1143000"/>
            <a:ext cx="5421686" cy="43416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200"/>
            <a:ext cx="4572000" cy="322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03532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Caused by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STD in men and women.</a:t>
            </a:r>
          </a:p>
          <a:p>
            <a:r>
              <a:rPr lang="en-US" dirty="0" smtClean="0"/>
              <a:t>7-8 million new cases occur each year.</a:t>
            </a:r>
          </a:p>
          <a:p>
            <a:r>
              <a:rPr lang="en-US" dirty="0" smtClean="0"/>
              <a:t>Women suffer from abundant vaginal discharge, inflammation and soreness.</a:t>
            </a:r>
          </a:p>
          <a:p>
            <a:r>
              <a:rPr lang="en-US" dirty="0" smtClean="0"/>
              <a:t>Men suffer from frequent or painful urination and possible slight discharge.</a:t>
            </a:r>
          </a:p>
          <a:p>
            <a:r>
              <a:rPr lang="en-US" dirty="0" smtClean="0"/>
              <a:t>Treatment is a pill taken orally.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Trichomoniasis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17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34" y="2265549"/>
            <a:ext cx="3695700" cy="45924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Trichomoniasis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9" y="1345125"/>
            <a:ext cx="3593578" cy="551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168726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3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Commonly called “Crabs”</a:t>
            </a:r>
          </a:p>
          <a:p>
            <a:r>
              <a:rPr lang="en-US" dirty="0" smtClean="0"/>
              <a:t>Adult lice are visible to the naked eye.</a:t>
            </a:r>
          </a:p>
          <a:p>
            <a:r>
              <a:rPr lang="en-US" dirty="0" smtClean="0"/>
              <a:t>Can be transmitted to the armpits or scalp.</a:t>
            </a:r>
          </a:p>
          <a:p>
            <a:r>
              <a:rPr lang="en-US" dirty="0" smtClean="0"/>
              <a:t>Symptoms included itching and irritation.</a:t>
            </a:r>
          </a:p>
          <a:p>
            <a:r>
              <a:rPr lang="en-US" dirty="0" smtClean="0"/>
              <a:t>Lotions and creams can be used to treat the lice. It is important to also clean the sheets and clothing that was worn previously.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Pubic 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15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1" y="3364064"/>
            <a:ext cx="4628699" cy="34715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Pubic Lice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4492158"/>
            <a:ext cx="3552825" cy="2380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58" y="1072683"/>
            <a:ext cx="4492741" cy="341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176"/>
            <a:ext cx="4122638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3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Caused by a tortoise-shaped parasitic mite.</a:t>
            </a:r>
          </a:p>
          <a:p>
            <a:r>
              <a:rPr lang="en-US" dirty="0" smtClean="0"/>
              <a:t>Average infected person has 5-15 live adult female mites.</a:t>
            </a:r>
          </a:p>
          <a:p>
            <a:r>
              <a:rPr lang="en-US" dirty="0" smtClean="0"/>
              <a:t>Sexually active persons, schoolchildren and elderly are at risk for scabies.</a:t>
            </a:r>
          </a:p>
          <a:p>
            <a:r>
              <a:rPr lang="en-US" dirty="0" smtClean="0"/>
              <a:t>Infections include rash and intense itching.</a:t>
            </a:r>
          </a:p>
          <a:p>
            <a:r>
              <a:rPr lang="en-US" dirty="0" smtClean="0"/>
              <a:t>Treatment is applying a </a:t>
            </a:r>
            <a:r>
              <a:rPr lang="en-US" dirty="0" err="1" smtClean="0"/>
              <a:t>scabicide</a:t>
            </a:r>
            <a:r>
              <a:rPr lang="en-US" dirty="0" smtClean="0"/>
              <a:t> from head to toe and leaving it on for 8 hours.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3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87" y="3178175"/>
            <a:ext cx="1905000" cy="129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Scabies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995"/>
            <a:ext cx="3755037" cy="282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892"/>
            <a:ext cx="5180425" cy="3136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25" y="1054893"/>
            <a:ext cx="3941163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7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serious disease pandemic of our time.</a:t>
            </a:r>
          </a:p>
          <a:p>
            <a:r>
              <a:rPr lang="en-US" dirty="0" smtClean="0"/>
              <a:t>AIDS is caused by HIV, a retrovirus.</a:t>
            </a:r>
          </a:p>
          <a:p>
            <a:r>
              <a:rPr lang="en-US" dirty="0" smtClean="0"/>
              <a:t>HIV is thought to have come from a chimpanzee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who had a similar retrovirus. The transfer most likely came from eating or coming in contact with the blood during hunting.</a:t>
            </a:r>
          </a:p>
          <a:p>
            <a:r>
              <a:rPr lang="en-US" dirty="0" smtClean="0"/>
              <a:t>HIV targets CD4 lymphocytes, which coordinate the body’s immune system.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24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 1 million cases of AIDS have been reported in the U.S. alone.</a:t>
            </a:r>
          </a:p>
          <a:p>
            <a:r>
              <a:rPr lang="en-US" dirty="0" smtClean="0"/>
              <a:t>More than 570,000 people have died of the disease in the U.S.</a:t>
            </a:r>
          </a:p>
          <a:p>
            <a:r>
              <a:rPr lang="en-US" dirty="0" smtClean="0"/>
              <a:t>34 million people worldwide are infected.</a:t>
            </a:r>
          </a:p>
          <a:p>
            <a:r>
              <a:rPr lang="en-US" dirty="0" smtClean="0"/>
              <a:t>2 risk exposure categories: MSM and injection drug users.</a:t>
            </a:r>
          </a:p>
          <a:p>
            <a:r>
              <a:rPr lang="en-US" dirty="0" smtClean="0"/>
              <a:t>HIV is transmitted through semen, blood, vaginal secretions, urine, breast milk and saliva. </a:t>
            </a:r>
            <a:endParaRPr lang="en-US" dirty="0"/>
          </a:p>
          <a:p>
            <a:r>
              <a:rPr lang="en-US" dirty="0" smtClean="0"/>
              <a:t>Incubation of AIDS takes 8-10 years.</a:t>
            </a:r>
          </a:p>
          <a:p>
            <a:r>
              <a:rPr lang="en-US" dirty="0" smtClean="0"/>
              <a:t>Only treatment is HAART, highly active antiretroviral therapy. </a:t>
            </a:r>
          </a:p>
          <a:p>
            <a:r>
              <a:rPr lang="en-US" dirty="0" smtClean="0"/>
              <a:t>Only way to prevent HIV/AIDS is through avoiding sexual contact.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5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are three categories of STDs. </a:t>
            </a:r>
          </a:p>
          <a:p>
            <a:pPr lvl="1"/>
            <a:r>
              <a:rPr lang="en-US" dirty="0" smtClean="0"/>
              <a:t>Viral</a:t>
            </a:r>
          </a:p>
          <a:p>
            <a:pPr lvl="1"/>
            <a:r>
              <a:rPr lang="en-US" dirty="0" smtClean="0"/>
              <a:t>Bacterial</a:t>
            </a:r>
          </a:p>
          <a:p>
            <a:pPr lvl="1"/>
            <a:r>
              <a:rPr lang="en-US" dirty="0" smtClean="0"/>
              <a:t>Protozoa/other organisms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STDs are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32812"/>
            <a:ext cx="6707982" cy="30851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0"/>
            <a:ext cx="2540248" cy="3810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4028738"/>
            <a:ext cx="5769539" cy="2829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297"/>
            <a:ext cx="3443287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6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http://www.medicinenet.com/sexually_transmitted_diseases_stds_in_women/article.htm</a:t>
            </a:r>
            <a:endParaRPr lang="en-US" dirty="0" smtClean="0"/>
          </a:p>
          <a:p>
            <a:r>
              <a:rPr lang="en-US" dirty="0" smtClean="0"/>
              <a:t>“Our Sexuality” Robert Crooks &amp; Karla </a:t>
            </a:r>
            <a:r>
              <a:rPr lang="en-US" dirty="0" err="1" smtClean="0"/>
              <a:t>Baur</a:t>
            </a:r>
            <a:r>
              <a:rPr lang="en-US" dirty="0" smtClean="0"/>
              <a:t>, 2011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Herpes</a:t>
            </a:r>
          </a:p>
          <a:p>
            <a:r>
              <a:rPr lang="en-US" dirty="0" smtClean="0"/>
              <a:t>Genital Warts</a:t>
            </a:r>
          </a:p>
          <a:p>
            <a:r>
              <a:rPr lang="en-US" dirty="0" smtClean="0"/>
              <a:t>Viral Hepatitis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Chlamydia</a:t>
            </a:r>
          </a:p>
          <a:p>
            <a:r>
              <a:rPr lang="en-US" dirty="0" smtClean="0"/>
              <a:t>Gonorrhea</a:t>
            </a:r>
          </a:p>
          <a:p>
            <a:r>
              <a:rPr lang="en-US" dirty="0" err="1" smtClean="0"/>
              <a:t>Nongonococcal</a:t>
            </a:r>
            <a:r>
              <a:rPr lang="en-US" dirty="0" smtClean="0"/>
              <a:t> Urethritis</a:t>
            </a:r>
          </a:p>
          <a:p>
            <a:r>
              <a:rPr lang="en-US" dirty="0" smtClean="0"/>
              <a:t>Syphilis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Bacterial </a:t>
            </a:r>
            <a:r>
              <a:rPr lang="en-US" dirty="0" err="1" smtClean="0"/>
              <a:t>Vaginosis</a:t>
            </a:r>
            <a:endParaRPr lang="en-US" dirty="0" smtClean="0"/>
          </a:p>
          <a:p>
            <a:r>
              <a:rPr lang="en-US" dirty="0" smtClean="0"/>
              <a:t>Candidiasis</a:t>
            </a:r>
          </a:p>
          <a:p>
            <a:r>
              <a:rPr lang="en-US" dirty="0" err="1" smtClean="0"/>
              <a:t>Tichomoniasis</a:t>
            </a:r>
            <a:endParaRPr lang="en-US" dirty="0" smtClean="0"/>
          </a:p>
          <a:p>
            <a:r>
              <a:rPr lang="en-US" dirty="0" smtClean="0"/>
              <a:t>Public Lice</a:t>
            </a:r>
          </a:p>
          <a:p>
            <a:r>
              <a:rPr lang="en-US" dirty="0" smtClean="0"/>
              <a:t>Scabies</a:t>
            </a:r>
          </a:p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Protozoa/Other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Caused by Herpes Simplex Virus</a:t>
            </a:r>
          </a:p>
          <a:p>
            <a:r>
              <a:rPr lang="en-US" dirty="0" smtClean="0"/>
              <a:t>Causes chickenpox</a:t>
            </a:r>
          </a:p>
          <a:p>
            <a:r>
              <a:rPr lang="en-US" dirty="0" smtClean="0"/>
              <a:t>HSV-1 and HSV-2 transmitted through sexual contact</a:t>
            </a:r>
          </a:p>
          <a:p>
            <a:r>
              <a:rPr lang="en-US" dirty="0" smtClean="0"/>
              <a:t>HSV-1 usually presents as a cold sore (oral herpes)</a:t>
            </a:r>
          </a:p>
          <a:p>
            <a:r>
              <a:rPr lang="en-US" dirty="0" smtClean="0"/>
              <a:t>HSV-2 presents on the genital area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283</TotalTime>
  <Words>1283</Words>
  <Application>Microsoft Office PowerPoint</Application>
  <PresentationFormat>On-screen Show (4:3)</PresentationFormat>
  <Paragraphs>150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Mylar</vt:lpstr>
      <vt:lpstr>Sexually Transmitted Diseases</vt:lpstr>
      <vt:lpstr>What are Sexually Transmitted Diseases? (STDs)</vt:lpstr>
      <vt:lpstr>What are STDs? </vt:lpstr>
      <vt:lpstr>What types of STDs are there?</vt:lpstr>
      <vt:lpstr>Viral STDs</vt:lpstr>
      <vt:lpstr>Bacterial STDs</vt:lpstr>
      <vt:lpstr>Protozoa/Other Organisms</vt:lpstr>
      <vt:lpstr>Viral STDs</vt:lpstr>
      <vt:lpstr>Herpes</vt:lpstr>
      <vt:lpstr>Herpes</vt:lpstr>
      <vt:lpstr>Herpes</vt:lpstr>
      <vt:lpstr>Genital Warts</vt:lpstr>
      <vt:lpstr>Genital Warts</vt:lpstr>
      <vt:lpstr>Viral Hepatitis</vt:lpstr>
      <vt:lpstr>Viral Hepatitis</vt:lpstr>
      <vt:lpstr>Viral Hepatitis</vt:lpstr>
      <vt:lpstr>Bacterial STDs</vt:lpstr>
      <vt:lpstr>Chlamydia</vt:lpstr>
      <vt:lpstr>Chlamydia</vt:lpstr>
      <vt:lpstr>Gonorrhea</vt:lpstr>
      <vt:lpstr>Gonorrhea</vt:lpstr>
      <vt:lpstr>Nongonococcal Urethritis</vt:lpstr>
      <vt:lpstr>Nongonococcal Urethritis</vt:lpstr>
      <vt:lpstr>Syphilis</vt:lpstr>
      <vt:lpstr>Syphilis</vt:lpstr>
      <vt:lpstr>Syphilis</vt:lpstr>
      <vt:lpstr>Protozoa/Other Organisms</vt:lpstr>
      <vt:lpstr>Bacterial Vaginosis</vt:lpstr>
      <vt:lpstr>Bacterial Vaginosis</vt:lpstr>
      <vt:lpstr>Candidiasis</vt:lpstr>
      <vt:lpstr>Candidiasis</vt:lpstr>
      <vt:lpstr>Trichomoniasis</vt:lpstr>
      <vt:lpstr>Trichomoniasis</vt:lpstr>
      <vt:lpstr>Pubic Lice</vt:lpstr>
      <vt:lpstr>Pubic Lice</vt:lpstr>
      <vt:lpstr>Scabies</vt:lpstr>
      <vt:lpstr>Scabies</vt:lpstr>
      <vt:lpstr>HIV/AIDS</vt:lpstr>
      <vt:lpstr>HIV/AIDS</vt:lpstr>
      <vt:lpstr>HIV/AIDS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Diseases</dc:title>
  <dc:creator>Stephanie</dc:creator>
  <cp:lastModifiedBy>Stephanie</cp:lastModifiedBy>
  <cp:revision>21</cp:revision>
  <dcterms:created xsi:type="dcterms:W3CDTF">2011-11-14T02:22:19Z</dcterms:created>
  <dcterms:modified xsi:type="dcterms:W3CDTF">2011-11-17T17:04:37Z</dcterms:modified>
</cp:coreProperties>
</file>